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E7598-E670-4614-AEAF-9A651B6F024D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86D7-8223-46DF-9C30-99C34858F8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235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E7598-E670-4614-AEAF-9A651B6F024D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86D7-8223-46DF-9C30-99C34858F8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595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E7598-E670-4614-AEAF-9A651B6F024D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86D7-8223-46DF-9C30-99C34858F8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398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E7598-E670-4614-AEAF-9A651B6F024D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86D7-8223-46DF-9C30-99C34858F8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053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E7598-E670-4614-AEAF-9A651B6F024D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86D7-8223-46DF-9C30-99C34858F8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394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E7598-E670-4614-AEAF-9A651B6F024D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86D7-8223-46DF-9C30-99C34858F8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574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E7598-E670-4614-AEAF-9A651B6F024D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86D7-8223-46DF-9C30-99C34858F8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645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E7598-E670-4614-AEAF-9A651B6F024D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86D7-8223-46DF-9C30-99C34858F8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995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E7598-E670-4614-AEAF-9A651B6F024D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86D7-8223-46DF-9C30-99C34858F8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635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E7598-E670-4614-AEAF-9A651B6F024D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86D7-8223-46DF-9C30-99C34858F8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472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E7598-E670-4614-AEAF-9A651B6F024D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86D7-8223-46DF-9C30-99C34858F8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730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E7598-E670-4614-AEAF-9A651B6F024D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686D7-8223-46DF-9C30-99C34858F8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231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801" y="142240"/>
            <a:ext cx="4240106" cy="31800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801" y="3471036"/>
            <a:ext cx="4289044" cy="32167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035" y="131573"/>
            <a:ext cx="4254329" cy="31907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2791" y="3433826"/>
            <a:ext cx="4338659" cy="32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5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220" y="132080"/>
            <a:ext cx="4389120" cy="32918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220" y="3484492"/>
            <a:ext cx="4389120" cy="32918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540" y="132080"/>
            <a:ext cx="4389120" cy="32918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808" y="3529218"/>
            <a:ext cx="4269852" cy="320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9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84" y="245618"/>
            <a:ext cx="3882136" cy="29116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286" y="3558159"/>
            <a:ext cx="3934968" cy="29512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24" y="3558159"/>
            <a:ext cx="3953256" cy="29649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172" y="245618"/>
            <a:ext cx="3837348" cy="28780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2097" y="279209"/>
            <a:ext cx="3837347" cy="28780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699" y="3565017"/>
            <a:ext cx="3934968" cy="295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2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36" y="242316"/>
            <a:ext cx="4181856" cy="31363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176" y="242316"/>
            <a:ext cx="4181856" cy="31363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8" y="3483864"/>
            <a:ext cx="4291584" cy="321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76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0</Words>
  <Application>Microsoft Office PowerPoint</Application>
  <PresentationFormat>Широкоэкранный</PresentationFormat>
  <Paragraphs>0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</cp:revision>
  <dcterms:created xsi:type="dcterms:W3CDTF">2026-01-22T10:50:40Z</dcterms:created>
  <dcterms:modified xsi:type="dcterms:W3CDTF">2026-01-23T10:16:55Z</dcterms:modified>
</cp:coreProperties>
</file>